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9975-6192-47C3-B084-0A2F0E1D0B0C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66E-C573-4599-A6E2-E133CFA6D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9975-6192-47C3-B084-0A2F0E1D0B0C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66E-C573-4599-A6E2-E133CFA6D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9975-6192-47C3-B084-0A2F0E1D0B0C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66E-C573-4599-A6E2-E133CFA6D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9975-6192-47C3-B084-0A2F0E1D0B0C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66E-C573-4599-A6E2-E133CFA6D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9975-6192-47C3-B084-0A2F0E1D0B0C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66E-C573-4599-A6E2-E133CFA6D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9975-6192-47C3-B084-0A2F0E1D0B0C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66E-C573-4599-A6E2-E133CFA6D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9975-6192-47C3-B084-0A2F0E1D0B0C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66E-C573-4599-A6E2-E133CFA6D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9975-6192-47C3-B084-0A2F0E1D0B0C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66E-C573-4599-A6E2-E133CFA6D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9975-6192-47C3-B084-0A2F0E1D0B0C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66E-C573-4599-A6E2-E133CFA6D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9975-6192-47C3-B084-0A2F0E1D0B0C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66E-C573-4599-A6E2-E133CFA6D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9975-6192-47C3-B084-0A2F0E1D0B0C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66E-C573-4599-A6E2-E133CFA6D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39975-6192-47C3-B084-0A2F0E1D0B0C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D066E-C573-4599-A6E2-E133CFA6D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72000"/>
                <a:gridCol w="4572000"/>
              </a:tblGrid>
              <a:tr h="1633521"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/>
                        <a:t>East</a:t>
                      </a:r>
                      <a:endParaRPr lang="en-US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/>
                        <a:t>West</a:t>
                      </a:r>
                      <a:endParaRPr lang="en-US" sz="9600" dirty="0"/>
                    </a:p>
                  </a:txBody>
                  <a:tcPr/>
                </a:tc>
              </a:tr>
              <a:tr h="26122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Country</a:t>
                      </a:r>
                      <a:r>
                        <a:rPr lang="en-US" b="1" baseline="0" dirty="0" smtClean="0"/>
                        <a:t> 1: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Style of government?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400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Type of economy?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Is it the same today?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Country 2: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Style of government?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Type of economy?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Is it the same today?</a:t>
                      </a:r>
                      <a:endParaRPr lang="en-US" sz="14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26122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Country 1: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Style of government?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400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Type of economy?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Is it the same today?</a:t>
                      </a:r>
                      <a:endParaRPr lang="en-US" sz="14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Country 2: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Style of government?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Type of economy?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Is it the same today?</a:t>
                      </a:r>
                      <a:endParaRPr lang="en-US" sz="14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70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kzolp</dc:creator>
  <cp:lastModifiedBy>kzolp</cp:lastModifiedBy>
  <cp:revision>5</cp:revision>
  <dcterms:created xsi:type="dcterms:W3CDTF">2015-04-23T19:49:44Z</dcterms:created>
  <dcterms:modified xsi:type="dcterms:W3CDTF">2015-04-24T13:13:54Z</dcterms:modified>
</cp:coreProperties>
</file>